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EF4FB-DC3B-434C-ABC5-B31FF014CB9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6C61-09BF-44DE-8754-342FB927E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6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F4FB-DC3B-434C-ABC5-B31FF014CB9B}" type="datetimeFigureOut">
              <a:rPr lang="ru-RU" smtClean="0"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26C61-09BF-44DE-8754-342FB927E8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0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3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b="1" smtClean="0"/>
              <a:t> </a:t>
            </a:r>
            <a:r>
              <a:rPr lang="ru-RU" sz="3000" smtClean="0"/>
              <a:t>Тонкодисперсные материалы </a:t>
            </a:r>
            <a:br>
              <a:rPr lang="ru-RU" sz="3000" smtClean="0"/>
            </a:br>
            <a:r>
              <a:rPr lang="ru-RU" sz="3000" smtClean="0"/>
              <a:t>(тонкие порошки)</a:t>
            </a:r>
            <a:br>
              <a:rPr lang="ru-RU" sz="3000" smtClean="0"/>
            </a:br>
            <a:r>
              <a:rPr lang="ru-RU" sz="3000" smtClean="0"/>
              <a:t>                              </a:t>
            </a:r>
            <a:r>
              <a:rPr lang="ru-RU" sz="3000" b="1" smtClean="0"/>
              <a:t>10</a:t>
            </a:r>
            <a:r>
              <a:rPr lang="ru-RU" sz="3000" b="1" baseline="30000" smtClean="0"/>
              <a:t>4</a:t>
            </a:r>
            <a:r>
              <a:rPr lang="ru-RU" sz="3000" b="1" smtClean="0"/>
              <a:t> – 10</a:t>
            </a:r>
            <a:r>
              <a:rPr lang="ru-RU" sz="3000" b="1" baseline="30000" smtClean="0"/>
              <a:t>3</a:t>
            </a:r>
            <a:r>
              <a:rPr lang="ru-RU" sz="3000" b="1" smtClean="0"/>
              <a:t> нм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Ультрадисперсные продукты (УДП)</a:t>
            </a:r>
            <a:br>
              <a:rPr lang="ru-RU" sz="3000" smtClean="0"/>
            </a:br>
            <a:r>
              <a:rPr lang="ru-RU" sz="3000" smtClean="0"/>
              <a:t>                              </a:t>
            </a:r>
            <a:r>
              <a:rPr lang="ru-RU" sz="3000" b="1" smtClean="0"/>
              <a:t>10</a:t>
            </a:r>
            <a:r>
              <a:rPr lang="ru-RU" sz="3000" b="1" baseline="30000" smtClean="0"/>
              <a:t>3</a:t>
            </a:r>
            <a:r>
              <a:rPr lang="ru-RU" sz="3000" b="1" smtClean="0"/>
              <a:t> – 10</a:t>
            </a:r>
            <a:r>
              <a:rPr lang="ru-RU" sz="3000" b="1" baseline="30000" smtClean="0"/>
              <a:t>2</a:t>
            </a:r>
            <a:r>
              <a:rPr lang="ru-RU" sz="3000" b="1" smtClean="0"/>
              <a:t> нм</a:t>
            </a: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Наноматериалы</a:t>
            </a:r>
            <a:br>
              <a:rPr lang="ru-RU" sz="3000" smtClean="0"/>
            </a:br>
            <a:r>
              <a:rPr lang="ru-RU" sz="3000" smtClean="0"/>
              <a:t>			    </a:t>
            </a:r>
            <a:r>
              <a:rPr lang="ru-RU" sz="3000" b="1" smtClean="0"/>
              <a:t>менее 10</a:t>
            </a:r>
            <a:r>
              <a:rPr lang="ru-RU" sz="3000" b="1" baseline="30000" smtClean="0"/>
              <a:t>2</a:t>
            </a:r>
            <a:r>
              <a:rPr lang="ru-RU" sz="3000" b="1" smtClean="0"/>
              <a:t> нм</a:t>
            </a:r>
            <a:endParaRPr lang="ru-RU" sz="30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3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0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6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4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66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30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96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9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98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6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26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1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15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5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77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99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11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3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927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2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55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55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96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967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9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41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68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76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82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37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08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9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3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97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892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78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8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8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5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68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Тонкодисперсные материалы  (тонкие порошки)                               104 – 103 нм Ультрадисперсные продукты (УДП)                               103 – 102 нм Наноматериалы        менее 102 нм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2018-05-21T10:01:49Z</dcterms:created>
  <dcterms:modified xsi:type="dcterms:W3CDTF">2018-05-21T10:01:49Z</dcterms:modified>
</cp:coreProperties>
</file>